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395" autoAdjust="0"/>
  </p:normalViewPr>
  <p:slideViewPr>
    <p:cSldViewPr>
      <p:cViewPr>
        <p:scale>
          <a:sx n="60" d="100"/>
          <a:sy n="60" d="100"/>
        </p:scale>
        <p:origin x="-1181" y="3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/>
              <a:t>Општина Љубовија</a:t>
            </a:r>
          </a:p>
          <a:p>
            <a:r>
              <a:rPr lang="sr-Cyrl-RS" sz="2000" b="1" dirty="0" smtClean="0"/>
              <a:t>Војводе Мишића 45</a:t>
            </a:r>
          </a:p>
          <a:p>
            <a:r>
              <a:rPr lang="sr-Cyrl-RS" sz="2000" b="1" dirty="0" smtClean="0"/>
              <a:t>15320 Љубовија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015/561-411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часова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b="1" dirty="0" smtClean="0"/>
              <a:t>Локални </a:t>
            </a:r>
            <a:r>
              <a:rPr lang="en-US" b="1" dirty="0" err="1" smtClean="0"/>
              <a:t>менаџер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жалбе</a:t>
            </a:r>
            <a:r>
              <a:rPr lang="en-US" b="1" dirty="0" smtClean="0"/>
              <a:t>: </a:t>
            </a:r>
            <a:r>
              <a:rPr lang="sr-Cyrl-RS" b="1" dirty="0" smtClean="0"/>
              <a:t>Радиша Мијаиловић, </a:t>
            </a:r>
            <a:r>
              <a:rPr lang="sr-Cyrl-RS" i="1" dirty="0" smtClean="0"/>
              <a:t> </a:t>
            </a:r>
            <a:r>
              <a:rPr lang="en-US" b="1" dirty="0" err="1" smtClean="0"/>
              <a:t>Звање</a:t>
            </a:r>
            <a:r>
              <a:rPr lang="en-US" b="1" dirty="0" smtClean="0"/>
              <a:t>: </a:t>
            </a:r>
            <a:r>
              <a:rPr lang="sr-Cyrl-RS" b="1" dirty="0" smtClean="0"/>
              <a:t>дипл. инж. грађевинарства</a:t>
            </a:r>
            <a:endParaRPr lang="en-GB" dirty="0" smtClean="0"/>
          </a:p>
          <a:p>
            <a:r>
              <a:rPr lang="en-US" b="1" dirty="0" err="1" smtClean="0"/>
              <a:t>Адреса</a:t>
            </a:r>
            <a:r>
              <a:rPr lang="en-US" b="1" dirty="0" smtClean="0"/>
              <a:t>: </a:t>
            </a:r>
            <a:r>
              <a:rPr lang="sr-Cyrl-RS" b="1" dirty="0" smtClean="0"/>
              <a:t>Општинска управа општине Љубовија, Војводе </a:t>
            </a:r>
            <a:r>
              <a:rPr lang="sr-Cyrl-RS" b="1" dirty="0" smtClean="0"/>
              <a:t>Мишића 45, 15320 </a:t>
            </a:r>
            <a:r>
              <a:rPr lang="sr-Cyrl-RS" b="1" dirty="0" smtClean="0"/>
              <a:t>Љубовија</a:t>
            </a:r>
            <a:endParaRPr lang="en-GB" dirty="0" smtClean="0"/>
          </a:p>
          <a:p>
            <a:r>
              <a:rPr lang="en-US" b="1" dirty="0" smtClean="0"/>
              <a:t>е-</a:t>
            </a:r>
            <a:r>
              <a:rPr lang="en-US" b="1" dirty="0" err="1" smtClean="0"/>
              <a:t>пошта</a:t>
            </a:r>
            <a:r>
              <a:rPr lang="en-US" b="1" dirty="0" smtClean="0"/>
              <a:t>: </a:t>
            </a:r>
            <a:r>
              <a:rPr lang="sr-Latn-RS" b="1" dirty="0" smtClean="0"/>
              <a:t>radisamoskov@gmail.com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52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User</cp:lastModifiedBy>
  <cp:revision>36</cp:revision>
  <cp:lastPrinted>2023-10-11T15:04:22Z</cp:lastPrinted>
  <dcterms:created xsi:type="dcterms:W3CDTF">2023-10-11T09:44:36Z</dcterms:created>
  <dcterms:modified xsi:type="dcterms:W3CDTF">2023-11-15T12:26:56Z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